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43463" cy="43133963"/>
  <p:notesSz cx="6858000" cy="9144000"/>
  <p:defaultTextStyle>
    <a:defPPr>
      <a:defRPr lang="en-US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4" d="100"/>
          <a:sy n="14" d="100"/>
        </p:scale>
        <p:origin x="-3270" y="-234"/>
      </p:cViewPr>
      <p:guideLst>
        <p:guide orient="horz" pos="13586"/>
        <p:guide pos="95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260" y="13399494"/>
            <a:ext cx="25706944" cy="92458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6520" y="24442580"/>
            <a:ext cx="21170424" cy="110231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444882" y="2306474"/>
            <a:ext cx="5103587" cy="490648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4132" y="2306474"/>
            <a:ext cx="14806698" cy="490648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26" y="27717566"/>
            <a:ext cx="25706944" cy="8566885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9026" y="18282020"/>
            <a:ext cx="25706944" cy="9435549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4132" y="13419458"/>
            <a:ext cx="9955140" cy="3795190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93330" y="13419458"/>
            <a:ext cx="9955140" cy="37951901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73" y="1727358"/>
            <a:ext cx="27219117" cy="71889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5" y="9655220"/>
            <a:ext cx="13362782" cy="402383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175" y="13679057"/>
            <a:ext cx="13362782" cy="24851955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63262" y="9655220"/>
            <a:ext cx="13368030" cy="402383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63262" y="13679057"/>
            <a:ext cx="13368030" cy="24851955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75" y="1717372"/>
            <a:ext cx="9949892" cy="7308811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354" y="1717375"/>
            <a:ext cx="16906938" cy="36813643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175" y="9026186"/>
            <a:ext cx="9949892" cy="29504834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7930" y="30193777"/>
            <a:ext cx="18146078" cy="356454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7930" y="3854098"/>
            <a:ext cx="18146078" cy="25880378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7930" y="33758324"/>
            <a:ext cx="18146078" cy="5062246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2173" y="1727358"/>
            <a:ext cx="27219117" cy="718899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173" y="10064599"/>
            <a:ext cx="27219117" cy="28466420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2173" y="39978798"/>
            <a:ext cx="7056808" cy="2296483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33184" y="39978798"/>
            <a:ext cx="9577097" cy="2296483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74482" y="39978798"/>
            <a:ext cx="7056808" cy="2296483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15121731" y="5262573"/>
            <a:ext cx="15121732" cy="50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12800" b="1" dirty="0" err="1">
                <a:solidFill>
                  <a:srgbClr val="6384A9"/>
                </a:solidFill>
              </a:rPr>
              <a:t>Title</a:t>
            </a:r>
            <a:r>
              <a:rPr lang="fr-FR" sz="7300" b="1" dirty="0">
                <a:solidFill>
                  <a:srgbClr val="6384A9"/>
                </a:solidFill>
              </a:rPr>
              <a:t/>
            </a:r>
            <a:br>
              <a:rPr lang="fr-FR" sz="7300" b="1" dirty="0">
                <a:solidFill>
                  <a:srgbClr val="6384A9"/>
                </a:solidFill>
              </a:rPr>
            </a:br>
            <a:r>
              <a:rPr lang="fr-FR" sz="6400" dirty="0" err="1">
                <a:solidFill>
                  <a:srgbClr val="6384A9"/>
                </a:solidFill>
              </a:rPr>
              <a:t>Subtitle</a:t>
            </a:r>
            <a:r>
              <a:rPr lang="fr-FR" sz="6400" dirty="0">
                <a:solidFill>
                  <a:srgbClr val="6384A9"/>
                </a:solidFill>
              </a:rPr>
              <a:t> </a:t>
            </a:r>
            <a:r>
              <a:rPr lang="fr-FR" sz="6400" dirty="0" err="1">
                <a:solidFill>
                  <a:srgbClr val="6384A9"/>
                </a:solidFill>
              </a:rPr>
              <a:t>Blindtext</a:t>
            </a:r>
            <a:endParaRPr lang="fr-FR" sz="6400" dirty="0">
              <a:solidFill>
                <a:srgbClr val="6384A9"/>
              </a:solidFill>
            </a:endParaRPr>
          </a:p>
          <a:p>
            <a:pPr defTabSz="11869476"/>
            <a:r>
              <a:rPr lang="fr-FR" sz="5500" b="1" dirty="0">
                <a:solidFill>
                  <a:srgbClr val="6384A9"/>
                </a:solidFill>
              </a:rPr>
              <a:t>Arial, 100/60 pts, bold/normal; </a:t>
            </a:r>
            <a:r>
              <a:rPr lang="fr-FR" sz="5500" b="1" dirty="0" err="1">
                <a:solidFill>
                  <a:srgbClr val="6384A9"/>
                </a:solidFill>
              </a:rPr>
              <a:t>Color</a:t>
            </a:r>
            <a:r>
              <a:rPr lang="fr-FR" sz="5500" b="1" dirty="0">
                <a:solidFill>
                  <a:srgbClr val="6384A9"/>
                </a:solidFill>
              </a:rPr>
              <a:t>: </a:t>
            </a:r>
            <a:r>
              <a:rPr lang="fr-FR" sz="5500" b="1" dirty="0" err="1">
                <a:solidFill>
                  <a:srgbClr val="6384A9"/>
                </a:solidFill>
              </a:rPr>
              <a:t>blue</a:t>
            </a:r>
            <a:endParaRPr lang="fr-FR" sz="5500" b="1" dirty="0">
              <a:solidFill>
                <a:srgbClr val="6384A9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34308"/>
            <a:ext cx="30243463" cy="511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-1" y="5077149"/>
            <a:ext cx="15265747" cy="51574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9100" b="1" dirty="0">
                <a:solidFill>
                  <a:schemeClr val="bg1"/>
                </a:solidFill>
              </a:rPr>
              <a:t>EURIPIDES </a:t>
            </a:r>
          </a:p>
          <a:p>
            <a:pPr defTabSz="11869476"/>
            <a:r>
              <a:rPr lang="fr-FR" sz="9100" b="1" dirty="0">
                <a:solidFill>
                  <a:schemeClr val="bg1"/>
                </a:solidFill>
              </a:rPr>
              <a:t>FORUM </a:t>
            </a:r>
            <a:r>
              <a:rPr lang="fr-FR" sz="9100" b="1" smtClean="0">
                <a:solidFill>
                  <a:schemeClr val="bg1"/>
                </a:solidFill>
              </a:rPr>
              <a:t>in </a:t>
            </a:r>
            <a:r>
              <a:rPr lang="fr-FR" sz="9100" b="1" smtClean="0">
                <a:solidFill>
                  <a:schemeClr val="bg1"/>
                </a:solidFill>
              </a:rPr>
              <a:t>Graz</a:t>
            </a:r>
            <a:endParaRPr lang="fr-FR" sz="9100" b="1" dirty="0">
              <a:solidFill>
                <a:schemeClr val="bg1"/>
              </a:solidFill>
            </a:endParaRPr>
          </a:p>
          <a:p>
            <a:pPr defTabSz="11869476"/>
            <a:r>
              <a:rPr lang="fr-FR" sz="7300" b="1" dirty="0" err="1">
                <a:solidFill>
                  <a:schemeClr val="bg1"/>
                </a:solidFill>
              </a:rPr>
              <a:t>June</a:t>
            </a:r>
            <a:r>
              <a:rPr lang="fr-FR" sz="7300" b="1" dirty="0">
                <a:solidFill>
                  <a:schemeClr val="bg1"/>
                </a:solidFill>
              </a:rPr>
              <a:t> </a:t>
            </a:r>
            <a:r>
              <a:rPr lang="fr-FR" sz="7300" b="1" dirty="0" smtClean="0">
                <a:solidFill>
                  <a:schemeClr val="bg1"/>
                </a:solidFill>
              </a:rPr>
              <a:t>13</a:t>
            </a:r>
            <a:r>
              <a:rPr lang="fr-FR" sz="7300" b="1" baseline="30000" dirty="0" smtClean="0">
                <a:solidFill>
                  <a:schemeClr val="bg1"/>
                </a:solidFill>
              </a:rPr>
              <a:t>th</a:t>
            </a:r>
            <a:r>
              <a:rPr lang="fr-FR" sz="7300" b="1" dirty="0" smtClean="0">
                <a:solidFill>
                  <a:schemeClr val="bg1"/>
                </a:solidFill>
              </a:rPr>
              <a:t>-15</a:t>
            </a:r>
            <a:r>
              <a:rPr lang="fr-FR" sz="7300" b="1" baseline="30000" dirty="0" smtClean="0">
                <a:solidFill>
                  <a:schemeClr val="bg1"/>
                </a:solidFill>
              </a:rPr>
              <a:t>th</a:t>
            </a:r>
            <a:r>
              <a:rPr lang="fr-FR" sz="7300" b="1" dirty="0">
                <a:solidFill>
                  <a:schemeClr val="bg1"/>
                </a:solidFill>
              </a:rPr>
              <a:t>, </a:t>
            </a:r>
            <a:r>
              <a:rPr lang="fr-FR" sz="7300" b="1" dirty="0" smtClean="0">
                <a:solidFill>
                  <a:schemeClr val="bg1"/>
                </a:solidFill>
              </a:rPr>
              <a:t>2012</a:t>
            </a:r>
            <a:endParaRPr lang="fr-FR" sz="96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Group 424"/>
          <p:cNvGraphicFramePr>
            <a:graphicFrameLocks noGrp="1"/>
          </p:cNvGraphicFramePr>
          <p:nvPr/>
        </p:nvGraphicFramePr>
        <p:xfrm>
          <a:off x="831894" y="11716401"/>
          <a:ext cx="13337182" cy="6450932"/>
        </p:xfrm>
        <a:graphic>
          <a:graphicData uri="http://schemas.openxmlformats.org/drawingml/2006/table">
            <a:tbl>
              <a:tblPr/>
              <a:tblGrid>
                <a:gridCol w="5080831"/>
                <a:gridCol w="8256351"/>
              </a:tblGrid>
              <a:tr h="1294019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Name of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the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organisation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submitting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the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EoI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913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Contact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person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details</a:t>
                      </a: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Title (Dr. / Prof.):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Family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Name: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First Name: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Phone: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Fax: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eMail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: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423"/>
          <p:cNvGraphicFramePr>
            <a:graphicFrameLocks noGrp="1"/>
          </p:cNvGraphicFramePr>
          <p:nvPr/>
        </p:nvGraphicFramePr>
        <p:xfrm>
          <a:off x="831894" y="18487439"/>
          <a:ext cx="13337182" cy="2803684"/>
        </p:xfrm>
        <a:graphic>
          <a:graphicData uri="http://schemas.openxmlformats.org/drawingml/2006/table">
            <a:tbl>
              <a:tblPr/>
              <a:tblGrid>
                <a:gridCol w="5009981"/>
                <a:gridCol w="8327201"/>
              </a:tblGrid>
              <a:tr h="1294019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Acronym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(up to 20 </a:t>
                      </a:r>
                      <a:r>
                        <a:rPr kumimoji="0" lang="de-DE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characters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)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665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Title of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the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EoI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(up to 10 </a:t>
                      </a:r>
                      <a:r>
                        <a:rPr kumimoji="0" lang="de-DE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words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)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400"/>
          <p:cNvGraphicFramePr>
            <a:graphicFrameLocks noGrp="1"/>
          </p:cNvGraphicFramePr>
          <p:nvPr/>
        </p:nvGraphicFramePr>
        <p:xfrm>
          <a:off x="831894" y="21566986"/>
          <a:ext cx="13337182" cy="2377727"/>
        </p:xfrm>
        <a:graphic>
          <a:graphicData uri="http://schemas.openxmlformats.org/drawingml/2006/table">
            <a:tbl>
              <a:tblPr/>
              <a:tblGrid>
                <a:gridCol w="13337182"/>
              </a:tblGrid>
              <a:tr h="2377727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Project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vision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&amp;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innovation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(max. 10 </a:t>
                      </a:r>
                      <a:r>
                        <a:rPr kumimoji="0" lang="de-DE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lines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)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Group 401"/>
          <p:cNvGraphicFramePr>
            <a:graphicFrameLocks noGrp="1"/>
          </p:cNvGraphicFramePr>
          <p:nvPr/>
        </p:nvGraphicFramePr>
        <p:xfrm>
          <a:off x="14804179" y="11716399"/>
          <a:ext cx="14607390" cy="3409508"/>
        </p:xfrm>
        <a:graphic>
          <a:graphicData uri="http://schemas.openxmlformats.org/drawingml/2006/table">
            <a:tbl>
              <a:tblPr/>
              <a:tblGrid>
                <a:gridCol w="14607390"/>
              </a:tblGrid>
              <a:tr h="3409508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Abstract 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(max. 10 </a:t>
                      </a:r>
                      <a:r>
                        <a:rPr kumimoji="0" lang="de-DE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lines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)</a:t>
                      </a:r>
                    </a:p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6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2" charset="-128"/>
                      </a:endParaRP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Group 407"/>
          <p:cNvGraphicFramePr>
            <a:graphicFrameLocks noGrp="1"/>
          </p:cNvGraphicFramePr>
          <p:nvPr/>
        </p:nvGraphicFramePr>
        <p:xfrm>
          <a:off x="14804179" y="15452827"/>
          <a:ext cx="14607390" cy="3736428"/>
        </p:xfrm>
        <a:graphic>
          <a:graphicData uri="http://schemas.openxmlformats.org/drawingml/2006/table">
            <a:tbl>
              <a:tblPr/>
              <a:tblGrid>
                <a:gridCol w="14607390"/>
              </a:tblGrid>
              <a:tr h="3736428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Fields of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Application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(max. 3 </a:t>
                      </a:r>
                      <a:r>
                        <a:rPr kumimoji="0" lang="de-DE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lines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)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Group 419"/>
          <p:cNvGraphicFramePr>
            <a:graphicFrameLocks noGrp="1"/>
          </p:cNvGraphicFramePr>
          <p:nvPr/>
        </p:nvGraphicFramePr>
        <p:xfrm>
          <a:off x="14804182" y="19528930"/>
          <a:ext cx="14618154" cy="4415778"/>
        </p:xfrm>
        <a:graphic>
          <a:graphicData uri="http://schemas.openxmlformats.org/drawingml/2006/table">
            <a:tbl>
              <a:tblPr/>
              <a:tblGrid>
                <a:gridCol w="14618154"/>
              </a:tblGrid>
              <a:tr h="4415778">
                <a:tc>
                  <a:txBody>
                    <a:bodyPr/>
                    <a:lstStyle/>
                    <a:p>
                      <a:pPr marL="0" marR="0" lvl="0" indent="0" algn="l" defTabSz="419258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Existing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or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expected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Partnership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/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Complementaries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/ R&amp;D </a:t>
                      </a:r>
                      <a:r>
                        <a:rPr kumimoji="0" lang="de-DE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chain</a:t>
                      </a: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 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(max. 10 </a:t>
                      </a:r>
                      <a:r>
                        <a:rPr kumimoji="0" lang="de-DE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lines</a:t>
                      </a:r>
                      <a:r>
                        <a:rPr kumimoji="0" lang="de-DE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2" charset="-128"/>
                        </a:rPr>
                        <a:t>)</a:t>
                      </a:r>
                    </a:p>
                  </a:txBody>
                  <a:tcPr marL="403246" marR="403246" marT="215670" marB="21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" name="Picture 18" descr="euripides NEW HD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8163" y="41009142"/>
            <a:ext cx="28359347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Folie 1</vt:lpstr>
    </vt:vector>
  </TitlesOfParts>
  <Company>Hogg Robinson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jkarkkainen</dc:creator>
  <cp:lastModifiedBy>sixi</cp:lastModifiedBy>
  <cp:revision>8</cp:revision>
  <dcterms:created xsi:type="dcterms:W3CDTF">2011-04-20T10:19:32Z</dcterms:created>
  <dcterms:modified xsi:type="dcterms:W3CDTF">2012-04-23T09:42:37Z</dcterms:modified>
</cp:coreProperties>
</file>