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43463" cy="43133963"/>
  <p:notesSz cx="6858000" cy="9144000"/>
  <p:defaultTextStyle>
    <a:defPPr>
      <a:defRPr lang="en-US"/>
    </a:defPPr>
    <a:lvl1pPr marL="0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72" y="1698"/>
      </p:cViewPr>
      <p:guideLst>
        <p:guide orient="horz" pos="13586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260" y="13399494"/>
            <a:ext cx="25706944" cy="92458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6520" y="24442580"/>
            <a:ext cx="21170424" cy="110231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444882" y="2306474"/>
            <a:ext cx="5103587" cy="490648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4132" y="2306474"/>
            <a:ext cx="14806698" cy="490648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26" y="27717566"/>
            <a:ext cx="25706944" cy="8566885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9026" y="18282020"/>
            <a:ext cx="25706944" cy="9435549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4132" y="13419458"/>
            <a:ext cx="9955140" cy="37951901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93330" y="13419458"/>
            <a:ext cx="9955140" cy="37951901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173" y="1727358"/>
            <a:ext cx="27219117" cy="718899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175" y="9655220"/>
            <a:ext cx="13362782" cy="402383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2175" y="13679057"/>
            <a:ext cx="13362782" cy="24851955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63262" y="9655220"/>
            <a:ext cx="13368030" cy="402383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63262" y="13679057"/>
            <a:ext cx="13368030" cy="24851955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175" y="1717372"/>
            <a:ext cx="9949892" cy="7308811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354" y="1717375"/>
            <a:ext cx="16906938" cy="36813643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175" y="9026186"/>
            <a:ext cx="9949892" cy="29504834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7930" y="30193777"/>
            <a:ext cx="18146078" cy="356454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27930" y="3854098"/>
            <a:ext cx="18146078" cy="25880378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27930" y="33758324"/>
            <a:ext cx="18146078" cy="5062246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2173" y="1727358"/>
            <a:ext cx="27219117" cy="7188994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173" y="10064599"/>
            <a:ext cx="27219117" cy="28466420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2173" y="39978798"/>
            <a:ext cx="7056808" cy="2296483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33184" y="39978798"/>
            <a:ext cx="9577097" cy="2296483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74482" y="39978798"/>
            <a:ext cx="7056808" cy="2296483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15121731" y="5262573"/>
            <a:ext cx="15121732" cy="503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87191" tIns="593598" rIns="1187191" bIns="593598">
            <a:spAutoFit/>
          </a:bodyPr>
          <a:lstStyle/>
          <a:p>
            <a:pPr defTabSz="11869476"/>
            <a:r>
              <a:rPr lang="fr-FR" sz="12800" b="1" dirty="0" err="1">
                <a:solidFill>
                  <a:srgbClr val="6384A9"/>
                </a:solidFill>
              </a:rPr>
              <a:t>Title</a:t>
            </a:r>
            <a:r>
              <a:rPr lang="fr-FR" sz="7300" b="1" dirty="0">
                <a:solidFill>
                  <a:srgbClr val="6384A9"/>
                </a:solidFill>
              </a:rPr>
              <a:t/>
            </a:r>
            <a:br>
              <a:rPr lang="fr-FR" sz="7300" b="1" dirty="0">
                <a:solidFill>
                  <a:srgbClr val="6384A9"/>
                </a:solidFill>
              </a:rPr>
            </a:br>
            <a:r>
              <a:rPr lang="fr-FR" sz="6400" dirty="0" err="1">
                <a:solidFill>
                  <a:srgbClr val="6384A9"/>
                </a:solidFill>
              </a:rPr>
              <a:t>Subtitle</a:t>
            </a:r>
            <a:r>
              <a:rPr lang="fr-FR" sz="6400" dirty="0">
                <a:solidFill>
                  <a:srgbClr val="6384A9"/>
                </a:solidFill>
              </a:rPr>
              <a:t> </a:t>
            </a:r>
            <a:r>
              <a:rPr lang="fr-FR" sz="6400" dirty="0" err="1">
                <a:solidFill>
                  <a:srgbClr val="6384A9"/>
                </a:solidFill>
              </a:rPr>
              <a:t>Blindtext</a:t>
            </a:r>
            <a:endParaRPr lang="fr-FR" sz="6400" dirty="0">
              <a:solidFill>
                <a:srgbClr val="6384A9"/>
              </a:solidFill>
            </a:endParaRPr>
          </a:p>
          <a:p>
            <a:pPr defTabSz="11869476"/>
            <a:r>
              <a:rPr lang="fr-FR" sz="5500" b="1" dirty="0">
                <a:solidFill>
                  <a:srgbClr val="6384A9"/>
                </a:solidFill>
              </a:rPr>
              <a:t>Arial, 100/60 pts, bold/normal; </a:t>
            </a:r>
            <a:r>
              <a:rPr lang="fr-FR" sz="5500" b="1" dirty="0" err="1">
                <a:solidFill>
                  <a:srgbClr val="6384A9"/>
                </a:solidFill>
              </a:rPr>
              <a:t>Color</a:t>
            </a:r>
            <a:r>
              <a:rPr lang="fr-FR" sz="5500" b="1" dirty="0">
                <a:solidFill>
                  <a:srgbClr val="6384A9"/>
                </a:solidFill>
              </a:rPr>
              <a:t>: </a:t>
            </a:r>
            <a:r>
              <a:rPr lang="fr-FR" sz="5500" b="1" dirty="0" err="1">
                <a:solidFill>
                  <a:srgbClr val="6384A9"/>
                </a:solidFill>
              </a:rPr>
              <a:t>blue</a:t>
            </a:r>
            <a:endParaRPr lang="fr-FR" sz="5500" b="1" dirty="0">
              <a:solidFill>
                <a:srgbClr val="6384A9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-36530"/>
            <a:ext cx="30243463" cy="512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0" y="5077149"/>
            <a:ext cx="15193739" cy="515748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1187191" tIns="593598" rIns="1187191" bIns="593598">
            <a:spAutoFit/>
          </a:bodyPr>
          <a:lstStyle/>
          <a:p>
            <a:pPr defTabSz="11869476"/>
            <a:r>
              <a:rPr lang="fr-FR" sz="9100" b="1" dirty="0">
                <a:solidFill>
                  <a:schemeClr val="bg1"/>
                </a:solidFill>
              </a:rPr>
              <a:t>EURIPIDES </a:t>
            </a:r>
          </a:p>
          <a:p>
            <a:pPr defTabSz="11869476"/>
            <a:r>
              <a:rPr lang="fr-FR" sz="9100" b="1" dirty="0">
                <a:solidFill>
                  <a:schemeClr val="bg1"/>
                </a:solidFill>
              </a:rPr>
              <a:t>FORUM </a:t>
            </a:r>
            <a:r>
              <a:rPr lang="fr-FR" sz="9100" b="1" smtClean="0">
                <a:solidFill>
                  <a:schemeClr val="bg1"/>
                </a:solidFill>
              </a:rPr>
              <a:t>in </a:t>
            </a:r>
            <a:r>
              <a:rPr lang="fr-FR" sz="9100" b="1" smtClean="0">
                <a:solidFill>
                  <a:schemeClr val="bg1"/>
                </a:solidFill>
              </a:rPr>
              <a:t>Graz</a:t>
            </a:r>
            <a:endParaRPr lang="fr-FR" sz="9100" b="1" dirty="0">
              <a:solidFill>
                <a:schemeClr val="bg1"/>
              </a:solidFill>
            </a:endParaRPr>
          </a:p>
          <a:p>
            <a:pPr defTabSz="11869476"/>
            <a:r>
              <a:rPr lang="fr-FR" sz="7300" b="1" dirty="0" err="1">
                <a:solidFill>
                  <a:schemeClr val="bg1"/>
                </a:solidFill>
              </a:rPr>
              <a:t>June</a:t>
            </a:r>
            <a:r>
              <a:rPr lang="fr-FR" sz="7300" b="1" dirty="0">
                <a:solidFill>
                  <a:schemeClr val="bg1"/>
                </a:solidFill>
              </a:rPr>
              <a:t> </a:t>
            </a:r>
            <a:r>
              <a:rPr lang="fr-FR" sz="7300" b="1" dirty="0" smtClean="0">
                <a:solidFill>
                  <a:schemeClr val="bg1"/>
                </a:solidFill>
              </a:rPr>
              <a:t>13</a:t>
            </a:r>
            <a:r>
              <a:rPr lang="fr-FR" sz="7300" b="1" baseline="30000" dirty="0" smtClean="0">
                <a:solidFill>
                  <a:schemeClr val="bg1"/>
                </a:solidFill>
              </a:rPr>
              <a:t>th</a:t>
            </a:r>
            <a:r>
              <a:rPr lang="fr-FR" sz="7300" b="1" dirty="0" smtClean="0">
                <a:solidFill>
                  <a:schemeClr val="bg1"/>
                </a:solidFill>
              </a:rPr>
              <a:t>-15</a:t>
            </a:r>
            <a:r>
              <a:rPr lang="fr-FR" sz="7300" b="1" baseline="30000" dirty="0" smtClean="0">
                <a:solidFill>
                  <a:schemeClr val="bg1"/>
                </a:solidFill>
              </a:rPr>
              <a:t>th</a:t>
            </a:r>
            <a:r>
              <a:rPr lang="fr-FR" sz="7300" b="1" dirty="0">
                <a:solidFill>
                  <a:schemeClr val="bg1"/>
                </a:solidFill>
              </a:rPr>
              <a:t>, </a:t>
            </a:r>
            <a:r>
              <a:rPr lang="fr-FR" sz="7300" b="1" dirty="0" smtClean="0">
                <a:solidFill>
                  <a:schemeClr val="bg1"/>
                </a:solidFill>
              </a:rPr>
              <a:t>2012</a:t>
            </a:r>
            <a:endParaRPr lang="fr-FR" sz="9600" b="1" dirty="0">
              <a:solidFill>
                <a:schemeClr val="bg1"/>
              </a:solidFill>
            </a:endParaRPr>
          </a:p>
        </p:txBody>
      </p:sp>
      <p:graphicFrame>
        <p:nvGraphicFramePr>
          <p:cNvPr id="11" name="Group 40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0406708"/>
              </p:ext>
            </p:extLst>
          </p:nvPr>
        </p:nvGraphicFramePr>
        <p:xfrm>
          <a:off x="864147" y="23511198"/>
          <a:ext cx="28299144" cy="5330060"/>
        </p:xfrm>
        <a:graphic>
          <a:graphicData uri="http://schemas.openxmlformats.org/drawingml/2006/table">
            <a:tbl>
              <a:tblPr/>
              <a:tblGrid>
                <a:gridCol w="28299144"/>
              </a:tblGrid>
              <a:tr h="5330060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Project Solutions /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Results</a:t>
                      </a:r>
                      <a:endParaRPr kumimoji="0" lang="de-DE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2" charset="-128"/>
                      </a:endParaRP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Group 40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41352428"/>
              </p:ext>
            </p:extLst>
          </p:nvPr>
        </p:nvGraphicFramePr>
        <p:xfrm>
          <a:off x="864147" y="11773893"/>
          <a:ext cx="13321480" cy="3409508"/>
        </p:xfrm>
        <a:graphic>
          <a:graphicData uri="http://schemas.openxmlformats.org/drawingml/2006/table">
            <a:tbl>
              <a:tblPr/>
              <a:tblGrid>
                <a:gridCol w="13321480"/>
              </a:tblGrid>
              <a:tr h="3409508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Abstract</a:t>
                      </a:r>
                      <a:endParaRPr kumimoji="0" lang="de-DE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2" charset="-128"/>
                      </a:endParaRPr>
                    </a:p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6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2" charset="-128"/>
                      </a:endParaRP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Group 40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71578826"/>
              </p:ext>
            </p:extLst>
          </p:nvPr>
        </p:nvGraphicFramePr>
        <p:xfrm>
          <a:off x="14689683" y="15734333"/>
          <a:ext cx="14473608" cy="7272808"/>
        </p:xfrm>
        <a:graphic>
          <a:graphicData uri="http://schemas.openxmlformats.org/drawingml/2006/table">
            <a:tbl>
              <a:tblPr/>
              <a:tblGrid>
                <a:gridCol w="14473608"/>
              </a:tblGrid>
              <a:tr h="7272808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Project objectives</a:t>
                      </a: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Group 41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13294283"/>
              </p:ext>
            </p:extLst>
          </p:nvPr>
        </p:nvGraphicFramePr>
        <p:xfrm>
          <a:off x="14689683" y="11773893"/>
          <a:ext cx="14618154" cy="3384376"/>
        </p:xfrm>
        <a:graphic>
          <a:graphicData uri="http://schemas.openxmlformats.org/drawingml/2006/table">
            <a:tbl>
              <a:tblPr/>
              <a:tblGrid>
                <a:gridCol w="14618154"/>
              </a:tblGrid>
              <a:tr h="3384376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Consortium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overview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/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Complementaries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/ R&amp;D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chain</a:t>
                      </a:r>
                      <a:endParaRPr kumimoji="0" lang="de-DE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2" charset="-128"/>
                      </a:endParaRP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" name="Picture 19" descr="LOGO EUREKA deto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2099" y="41275855"/>
            <a:ext cx="29163240" cy="1555019"/>
          </a:xfrm>
          <a:prstGeom prst="rect">
            <a:avLst/>
          </a:prstGeom>
        </p:spPr>
      </p:pic>
      <p:graphicFrame>
        <p:nvGraphicFramePr>
          <p:cNvPr id="15" name="Group 42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85700265"/>
              </p:ext>
            </p:extLst>
          </p:nvPr>
        </p:nvGraphicFramePr>
        <p:xfrm>
          <a:off x="864147" y="15734333"/>
          <a:ext cx="13337182" cy="7272808"/>
        </p:xfrm>
        <a:graphic>
          <a:graphicData uri="http://schemas.openxmlformats.org/drawingml/2006/table">
            <a:tbl>
              <a:tblPr/>
              <a:tblGrid>
                <a:gridCol w="13337182"/>
              </a:tblGrid>
              <a:tr h="2881757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Keywords </a:t>
                      </a: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051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Fields of Application</a:t>
                      </a: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Benutzerdefiniert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Folie 1</vt:lpstr>
    </vt:vector>
  </TitlesOfParts>
  <Company>Hogg Robinson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jkarkkainen</dc:creator>
  <cp:lastModifiedBy>sixi</cp:lastModifiedBy>
  <cp:revision>10</cp:revision>
  <dcterms:created xsi:type="dcterms:W3CDTF">2011-04-20T10:19:32Z</dcterms:created>
  <dcterms:modified xsi:type="dcterms:W3CDTF">2012-04-23T09:42:22Z</dcterms:modified>
</cp:coreProperties>
</file>