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</p:sldIdLst>
  <p:sldSz cx="43133963" cy="30243463"/>
  <p:notesSz cx="6858000" cy="9144000"/>
  <p:defaultTextStyle>
    <a:defPPr>
      <a:defRPr lang="en-US"/>
    </a:defPPr>
    <a:lvl1pPr marL="0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1pPr>
    <a:lvl2pPr marL="2088215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2pPr>
    <a:lvl3pPr marL="417643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3pPr>
    <a:lvl4pPr marL="626464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4pPr>
    <a:lvl5pPr marL="8352861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5pPr>
    <a:lvl6pPr marL="10441076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6pPr>
    <a:lvl7pPr marL="1252929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7pPr>
    <a:lvl8pPr marL="14617507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8pPr>
    <a:lvl9pPr marL="16705722" algn="l" defTabSz="4176431" rtl="0" eaLnBrk="1" latinLnBrk="0" hangingPunct="1">
      <a:defRPr sz="8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1770" y="-186"/>
      </p:cViewPr>
      <p:guideLst>
        <p:guide orient="horz" pos="9526"/>
        <p:guide pos="1358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048" y="9395081"/>
            <a:ext cx="36663869" cy="6482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70095" y="17137964"/>
            <a:ext cx="30193774" cy="772888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08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176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2646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3528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454092" y="1617189"/>
            <a:ext cx="7278860" cy="3440193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17527" y="1617189"/>
            <a:ext cx="21117673" cy="3440193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7287" y="19434226"/>
            <a:ext cx="36663869" cy="6006688"/>
          </a:xfrm>
        </p:spPr>
        <p:txBody>
          <a:bodyPr anchor="t"/>
          <a:lstStyle>
            <a:lvl1pPr algn="l">
              <a:defRPr sz="183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07287" y="12818475"/>
            <a:ext cx="36663869" cy="6615754"/>
          </a:xfrm>
        </p:spPr>
        <p:txBody>
          <a:bodyPr anchor="b"/>
          <a:lstStyle>
            <a:lvl1pPr marL="0" indent="0">
              <a:buNone/>
              <a:defRPr sz="9100">
                <a:solidFill>
                  <a:schemeClr val="tx1">
                    <a:tint val="75000"/>
                  </a:schemeClr>
                </a:solidFill>
              </a:defRPr>
            </a:lvl1pPr>
            <a:lvl2pPr marL="2088215" indent="0">
              <a:buNone/>
              <a:defRPr sz="8200">
                <a:solidFill>
                  <a:schemeClr val="tx1">
                    <a:tint val="75000"/>
                  </a:schemeClr>
                </a:solidFill>
              </a:defRPr>
            </a:lvl2pPr>
            <a:lvl3pPr marL="4176431" indent="0">
              <a:buNone/>
              <a:defRPr sz="7300">
                <a:solidFill>
                  <a:schemeClr val="tx1">
                    <a:tint val="75000"/>
                  </a:schemeClr>
                </a:solidFill>
              </a:defRPr>
            </a:lvl3pPr>
            <a:lvl4pPr marL="626464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4pPr>
            <a:lvl5pPr marL="8352861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5pPr>
            <a:lvl6pPr marL="10441076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6pPr>
            <a:lvl7pPr marL="1252929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7pPr>
            <a:lvl8pPr marL="14617507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8pPr>
            <a:lvl9pPr marL="16705722" indent="0">
              <a:buNone/>
              <a:defRPr sz="6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17527" y="9409080"/>
            <a:ext cx="14198263" cy="2661005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534689" y="9409080"/>
            <a:ext cx="14198263" cy="26610050"/>
          </a:xfrm>
        </p:spPr>
        <p:txBody>
          <a:bodyPr/>
          <a:lstStyle>
            <a:lvl1pPr>
              <a:defRPr sz="12800"/>
            </a:lvl1pPr>
            <a:lvl2pPr>
              <a:defRPr sz="11000"/>
            </a:lvl2pPr>
            <a:lvl3pPr>
              <a:defRPr sz="9100"/>
            </a:lvl3pPr>
            <a:lvl4pPr>
              <a:defRPr sz="8200"/>
            </a:lvl4pPr>
            <a:lvl5pPr>
              <a:defRPr sz="8200"/>
            </a:lvl5pPr>
            <a:lvl6pPr>
              <a:defRPr sz="8200"/>
            </a:lvl6pPr>
            <a:lvl7pPr>
              <a:defRPr sz="8200"/>
            </a:lvl7pPr>
            <a:lvl8pPr>
              <a:defRPr sz="8200"/>
            </a:lvl8pPr>
            <a:lvl9pPr>
              <a:defRPr sz="8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699" y="1211141"/>
            <a:ext cx="38820567" cy="504057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6701" y="6769777"/>
            <a:ext cx="19058325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56701" y="9591098"/>
            <a:ext cx="19058325" cy="1742499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911458" y="6769777"/>
            <a:ext cx="19065810" cy="2821321"/>
          </a:xfrm>
        </p:spPr>
        <p:txBody>
          <a:bodyPr anchor="b"/>
          <a:lstStyle>
            <a:lvl1pPr marL="0" indent="0">
              <a:buNone/>
              <a:defRPr sz="11000" b="1"/>
            </a:lvl1pPr>
            <a:lvl2pPr marL="2088215" indent="0">
              <a:buNone/>
              <a:defRPr sz="9100" b="1"/>
            </a:lvl2pPr>
            <a:lvl3pPr marL="4176431" indent="0">
              <a:buNone/>
              <a:defRPr sz="8200" b="1"/>
            </a:lvl3pPr>
            <a:lvl4pPr marL="6264646" indent="0">
              <a:buNone/>
              <a:defRPr sz="7300" b="1"/>
            </a:lvl4pPr>
            <a:lvl5pPr marL="8352861" indent="0">
              <a:buNone/>
              <a:defRPr sz="7300" b="1"/>
            </a:lvl5pPr>
            <a:lvl6pPr marL="10441076" indent="0">
              <a:buNone/>
              <a:defRPr sz="7300" b="1"/>
            </a:lvl6pPr>
            <a:lvl7pPr marL="12529292" indent="0">
              <a:buNone/>
              <a:defRPr sz="7300" b="1"/>
            </a:lvl7pPr>
            <a:lvl8pPr marL="14617507" indent="0">
              <a:buNone/>
              <a:defRPr sz="7300" b="1"/>
            </a:lvl8pPr>
            <a:lvl9pPr marL="16705722" indent="0">
              <a:buNone/>
              <a:defRPr sz="73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911458" y="9591098"/>
            <a:ext cx="19065810" cy="17424997"/>
          </a:xfrm>
        </p:spPr>
        <p:txBody>
          <a:bodyPr/>
          <a:lstStyle>
            <a:lvl1pPr>
              <a:defRPr sz="11000"/>
            </a:lvl1pPr>
            <a:lvl2pPr>
              <a:defRPr sz="9100"/>
            </a:lvl2pPr>
            <a:lvl3pPr>
              <a:defRPr sz="8200"/>
            </a:lvl3pPr>
            <a:lvl4pPr>
              <a:defRPr sz="7300"/>
            </a:lvl4pPr>
            <a:lvl5pPr>
              <a:defRPr sz="7300"/>
            </a:lvl5pPr>
            <a:lvl6pPr>
              <a:defRPr sz="7300"/>
            </a:lvl6pPr>
            <a:lvl7pPr>
              <a:defRPr sz="7300"/>
            </a:lvl7pPr>
            <a:lvl8pPr>
              <a:defRPr sz="7300"/>
            </a:lvl8pPr>
            <a:lvl9pPr>
              <a:defRPr sz="7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6701" y="1204139"/>
            <a:ext cx="14190778" cy="5124587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64182" y="1204141"/>
            <a:ext cx="24113086" cy="25811958"/>
          </a:xfrm>
        </p:spPr>
        <p:txBody>
          <a:bodyPr/>
          <a:lstStyle>
            <a:lvl1pPr>
              <a:defRPr sz="14600"/>
            </a:lvl1pPr>
            <a:lvl2pPr>
              <a:defRPr sz="12800"/>
            </a:lvl2pPr>
            <a:lvl3pPr>
              <a:defRPr sz="11000"/>
            </a:lvl3pPr>
            <a:lvl4pPr>
              <a:defRPr sz="9100"/>
            </a:lvl4pPr>
            <a:lvl5pPr>
              <a:defRPr sz="9100"/>
            </a:lvl5pPr>
            <a:lvl6pPr>
              <a:defRPr sz="9100"/>
            </a:lvl6pPr>
            <a:lvl7pPr>
              <a:defRPr sz="9100"/>
            </a:lvl7pPr>
            <a:lvl8pPr>
              <a:defRPr sz="9100"/>
            </a:lvl8pPr>
            <a:lvl9pPr>
              <a:defRPr sz="9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6701" y="6328728"/>
            <a:ext cx="14190778" cy="20687372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4558" y="21170427"/>
            <a:ext cx="25880378" cy="2499289"/>
          </a:xfrm>
        </p:spPr>
        <p:txBody>
          <a:bodyPr anchor="b"/>
          <a:lstStyle>
            <a:lvl1pPr algn="l">
              <a:defRPr sz="91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54558" y="2702308"/>
            <a:ext cx="25880378" cy="18146078"/>
          </a:xfrm>
        </p:spPr>
        <p:txBody>
          <a:bodyPr/>
          <a:lstStyle>
            <a:lvl1pPr marL="0" indent="0">
              <a:buNone/>
              <a:defRPr sz="14600"/>
            </a:lvl1pPr>
            <a:lvl2pPr marL="2088215" indent="0">
              <a:buNone/>
              <a:defRPr sz="12800"/>
            </a:lvl2pPr>
            <a:lvl3pPr marL="4176431" indent="0">
              <a:buNone/>
              <a:defRPr sz="11000"/>
            </a:lvl3pPr>
            <a:lvl4pPr marL="6264646" indent="0">
              <a:buNone/>
              <a:defRPr sz="9100"/>
            </a:lvl4pPr>
            <a:lvl5pPr marL="8352861" indent="0">
              <a:buNone/>
              <a:defRPr sz="9100"/>
            </a:lvl5pPr>
            <a:lvl6pPr marL="10441076" indent="0">
              <a:buNone/>
              <a:defRPr sz="9100"/>
            </a:lvl6pPr>
            <a:lvl7pPr marL="12529292" indent="0">
              <a:buNone/>
              <a:defRPr sz="9100"/>
            </a:lvl7pPr>
            <a:lvl8pPr marL="14617507" indent="0">
              <a:buNone/>
              <a:defRPr sz="9100"/>
            </a:lvl8pPr>
            <a:lvl9pPr marL="16705722" indent="0">
              <a:buNone/>
              <a:defRPr sz="91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4558" y="23669715"/>
            <a:ext cx="25880378" cy="3549404"/>
          </a:xfrm>
        </p:spPr>
        <p:txBody>
          <a:bodyPr/>
          <a:lstStyle>
            <a:lvl1pPr marL="0" indent="0">
              <a:buNone/>
              <a:defRPr sz="6400"/>
            </a:lvl1pPr>
            <a:lvl2pPr marL="2088215" indent="0">
              <a:buNone/>
              <a:defRPr sz="5500"/>
            </a:lvl2pPr>
            <a:lvl3pPr marL="4176431" indent="0">
              <a:buNone/>
              <a:defRPr sz="4600"/>
            </a:lvl3pPr>
            <a:lvl4pPr marL="6264646" indent="0">
              <a:buNone/>
              <a:defRPr sz="4100"/>
            </a:lvl4pPr>
            <a:lvl5pPr marL="8352861" indent="0">
              <a:buNone/>
              <a:defRPr sz="4100"/>
            </a:lvl5pPr>
            <a:lvl6pPr marL="10441076" indent="0">
              <a:buNone/>
              <a:defRPr sz="4100"/>
            </a:lvl6pPr>
            <a:lvl7pPr marL="12529292" indent="0">
              <a:buNone/>
              <a:defRPr sz="4100"/>
            </a:lvl7pPr>
            <a:lvl8pPr marL="14617507" indent="0">
              <a:buNone/>
              <a:defRPr sz="4100"/>
            </a:lvl8pPr>
            <a:lvl9pPr marL="16705722" indent="0">
              <a:buNone/>
              <a:defRPr sz="4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56699" y="1211141"/>
            <a:ext cx="38820567" cy="5040577"/>
          </a:xfrm>
          <a:prstGeom prst="rect">
            <a:avLst/>
          </a:prstGeom>
        </p:spPr>
        <p:txBody>
          <a:bodyPr vert="horz" lIns="417643" tIns="208822" rIns="417643" bIns="20882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56699" y="7056814"/>
            <a:ext cx="38820567" cy="19959286"/>
          </a:xfrm>
          <a:prstGeom prst="rect">
            <a:avLst/>
          </a:prstGeom>
        </p:spPr>
        <p:txBody>
          <a:bodyPr vert="horz" lIns="417643" tIns="208822" rIns="417643" bIns="20882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56698" y="28031213"/>
            <a:ext cx="10064591" cy="1610184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l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7D5E3-7B9C-43F0-B5A6-32372E4B56E6}" type="datetimeFigureOut">
              <a:rPr lang="en-US" smtClean="0"/>
              <a:pPr/>
              <a:t>4/23/2012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737439" y="28031213"/>
            <a:ext cx="13659089" cy="1610184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ct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912674" y="28031213"/>
            <a:ext cx="10064591" cy="1610184"/>
          </a:xfrm>
          <a:prstGeom prst="rect">
            <a:avLst/>
          </a:prstGeom>
        </p:spPr>
        <p:txBody>
          <a:bodyPr vert="horz" lIns="417643" tIns="208822" rIns="417643" bIns="208822" rtlCol="0" anchor="ctr"/>
          <a:lstStyle>
            <a:lvl1pPr algn="r">
              <a:defRPr sz="5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FDE3B-5451-4649-B7FB-2166892D3DB2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176431" rtl="0" eaLnBrk="1" latinLnBrk="0" hangingPunct="1">
        <a:spcBef>
          <a:spcPct val="0"/>
        </a:spcBef>
        <a:buNone/>
        <a:defRPr sz="20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61" indent="-1566161" algn="l" defTabSz="4176431" rtl="0" eaLnBrk="1" latinLnBrk="0" hangingPunct="1">
        <a:spcBef>
          <a:spcPct val="20000"/>
        </a:spcBef>
        <a:buFont typeface="Arial" pitchFamily="34" charset="0"/>
        <a:buChar char="•"/>
        <a:defRPr sz="14600" kern="1200">
          <a:solidFill>
            <a:schemeClr val="tx1"/>
          </a:solidFill>
          <a:latin typeface="+mn-lt"/>
          <a:ea typeface="+mn-ea"/>
          <a:cs typeface="+mn-cs"/>
        </a:defRPr>
      </a:lvl1pPr>
      <a:lvl2pPr marL="3393350" indent="-1305135" algn="l" defTabSz="4176431" rtl="0" eaLnBrk="1" latinLnBrk="0" hangingPunct="1">
        <a:spcBef>
          <a:spcPct val="20000"/>
        </a:spcBef>
        <a:buFont typeface="Arial" pitchFamily="34" charset="0"/>
        <a:buChar char="–"/>
        <a:defRPr sz="12800" kern="1200">
          <a:solidFill>
            <a:schemeClr val="tx1"/>
          </a:solidFill>
          <a:latin typeface="+mn-lt"/>
          <a:ea typeface="+mn-ea"/>
          <a:cs typeface="+mn-cs"/>
        </a:defRPr>
      </a:lvl2pPr>
      <a:lvl3pPr marL="5220538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3pPr>
      <a:lvl4pPr marL="7308753" indent="-1044108" algn="l" defTabSz="4176431" rtl="0" eaLnBrk="1" latinLnBrk="0" hangingPunct="1">
        <a:spcBef>
          <a:spcPct val="20000"/>
        </a:spcBef>
        <a:buFont typeface="Arial" pitchFamily="34" charset="0"/>
        <a:buChar char="–"/>
        <a:defRPr sz="9100" kern="1200">
          <a:solidFill>
            <a:schemeClr val="tx1"/>
          </a:solidFill>
          <a:latin typeface="+mn-lt"/>
          <a:ea typeface="+mn-ea"/>
          <a:cs typeface="+mn-cs"/>
        </a:defRPr>
      </a:lvl4pPr>
      <a:lvl5pPr marL="9396969" indent="-1044108" algn="l" defTabSz="4176431" rtl="0" eaLnBrk="1" latinLnBrk="0" hangingPunct="1">
        <a:spcBef>
          <a:spcPct val="20000"/>
        </a:spcBef>
        <a:buFont typeface="Arial" pitchFamily="34" charset="0"/>
        <a:buChar char="»"/>
        <a:defRPr sz="9100" kern="1200">
          <a:solidFill>
            <a:schemeClr val="tx1"/>
          </a:solidFill>
          <a:latin typeface="+mn-lt"/>
          <a:ea typeface="+mn-ea"/>
          <a:cs typeface="+mn-cs"/>
        </a:defRPr>
      </a:lvl5pPr>
      <a:lvl6pPr marL="11485184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6pPr>
      <a:lvl7pPr marL="13573399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7pPr>
      <a:lvl8pPr marL="15661615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8pPr>
      <a:lvl9pPr marL="17749830" indent="-1044108" algn="l" defTabSz="4176431" rtl="0" eaLnBrk="1" latinLnBrk="0" hangingPunct="1">
        <a:spcBef>
          <a:spcPct val="20000"/>
        </a:spcBef>
        <a:buFont typeface="Arial" pitchFamily="34" charset="0"/>
        <a:buChar char="•"/>
        <a:defRPr sz="9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1pPr>
      <a:lvl2pPr marL="2088215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2pPr>
      <a:lvl3pPr marL="417643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626464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4pPr>
      <a:lvl5pPr marL="8352861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5pPr>
      <a:lvl6pPr marL="10441076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6pPr>
      <a:lvl7pPr marL="1252929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7pPr>
      <a:lvl8pPr marL="14617507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8pPr>
      <a:lvl9pPr marL="16705722" algn="l" defTabSz="4176431" rtl="0" eaLnBrk="1" latinLnBrk="0" hangingPunct="1">
        <a:defRPr sz="8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0" y="6264747"/>
            <a:ext cx="43133963" cy="10324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10000" b="1" dirty="0" err="1" smtClean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Title</a:t>
            </a:r>
            <a:endParaRPr lang="fr-FR" sz="10000" b="1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7300" b="1" dirty="0">
                <a:solidFill>
                  <a:srgbClr val="6384A9"/>
                </a:solidFill>
              </a:rPr>
              <a:t/>
            </a:r>
            <a:br>
              <a:rPr lang="fr-FR" sz="7300" b="1" dirty="0">
                <a:solidFill>
                  <a:srgbClr val="6384A9"/>
                </a:solidFill>
              </a:rPr>
            </a:br>
            <a:r>
              <a:rPr lang="fr-FR" sz="6000" dirty="0" err="1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Subtitle</a:t>
            </a:r>
            <a:r>
              <a:rPr lang="fr-FR" sz="6000" dirty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6000" dirty="0" err="1" smtClean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Blindtext</a:t>
            </a:r>
            <a:endParaRPr lang="fr-FR" sz="6000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endParaRPr lang="fr-FR" sz="6000" dirty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6000" b="1" dirty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Arial, 100/60 pts, </a:t>
            </a:r>
            <a:endParaRPr lang="fr-FR" sz="6000" b="1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endParaRPr lang="fr-FR" sz="6000" b="1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6000" b="1" dirty="0" smtClean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bold/normal</a:t>
            </a:r>
            <a:r>
              <a:rPr lang="fr-FR" sz="6000" b="1" dirty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; </a:t>
            </a:r>
            <a:endParaRPr lang="fr-FR" sz="6000" b="1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endParaRPr lang="fr-FR" sz="6000" b="1" dirty="0" smtClean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6000" b="1" dirty="0" err="1" smtClean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Color</a:t>
            </a:r>
            <a:r>
              <a:rPr lang="fr-FR" sz="6000" b="1" dirty="0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fr-FR" sz="6000" b="1" dirty="0" err="1">
                <a:solidFill>
                  <a:srgbClr val="6384A9"/>
                </a:solidFill>
                <a:latin typeface="Arial" pitchFamily="34" charset="0"/>
                <a:cs typeface="Arial" pitchFamily="34" charset="0"/>
              </a:rPr>
              <a:t>blue</a:t>
            </a:r>
            <a:endParaRPr lang="fr-FR" sz="6000" b="1" dirty="0">
              <a:solidFill>
                <a:srgbClr val="6384A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-1" y="0"/>
            <a:ext cx="43133963" cy="489210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EURIPIDES </a:t>
            </a:r>
          </a:p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FORUM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Graz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8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-15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06385" y="-1"/>
            <a:ext cx="28927578" cy="4896595"/>
          </a:xfrm>
          <a:prstGeom prst="rect">
            <a:avLst/>
          </a:prstGeom>
          <a:noFill/>
        </p:spPr>
      </p:pic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13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group size is now 16 persons.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-1" y="0"/>
            <a:ext cx="43133963" cy="489210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EURIPIDES </a:t>
            </a:r>
          </a:p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FORUM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Graz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8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-15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13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group size is now 16 persons.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06385" y="-1"/>
            <a:ext cx="28927578" cy="4896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21"/>
          <p:cNvSpPr txBox="1">
            <a:spLocks noChangeArrowheads="1"/>
          </p:cNvSpPr>
          <p:nvPr/>
        </p:nvSpPr>
        <p:spPr bwMode="auto">
          <a:xfrm>
            <a:off x="-1" y="0"/>
            <a:ext cx="43133963" cy="4892108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square" lIns="1187191" tIns="593598" rIns="1187191" bIns="593598">
            <a:spAutoFit/>
          </a:bodyPr>
          <a:lstStyle/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EURIPIDES </a:t>
            </a:r>
          </a:p>
          <a:p>
            <a:pPr defTabSz="11869476"/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FORUM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in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Graz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defTabSz="11869476"/>
            <a:r>
              <a:rPr lang="fr-FR" sz="8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June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13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-15</a:t>
            </a:r>
            <a:r>
              <a:rPr lang="fr-FR" sz="8000" b="1" baseline="30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fr-FR" sz="8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fr-FR" sz="8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2012</a:t>
            </a:r>
            <a:endParaRPr lang="fr-FR" sz="80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13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rgbClr val="1F497D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The group size is now 16 persons.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4206385" y="-1"/>
            <a:ext cx="28927578" cy="48965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Benutzerdefiniert</PresentationFormat>
  <Paragraphs>20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Folie 1</vt:lpstr>
      <vt:lpstr>Folie 2</vt:lpstr>
      <vt:lpstr>Folie 3</vt:lpstr>
    </vt:vector>
  </TitlesOfParts>
  <Company>Hogg Robinson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jkarkkainen</dc:creator>
  <cp:lastModifiedBy>sixi</cp:lastModifiedBy>
  <cp:revision>16</cp:revision>
  <dcterms:created xsi:type="dcterms:W3CDTF">2011-04-20T10:19:32Z</dcterms:created>
  <dcterms:modified xsi:type="dcterms:W3CDTF">2012-04-23T09:42:07Z</dcterms:modified>
</cp:coreProperties>
</file>